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44dc055efc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44dc055efc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44dc055efc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44dc055efc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44dc055ef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44dc055ef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44dc055efc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44dc055ef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44dc055ef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44dc055ef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4dc055efc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4dc055efc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4dc055ef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44dc055ef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44dc055efc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44dc055efc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44dc055efc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44dc055efc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44dc055efc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44dc055efc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44dc055ef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44dc055ef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44dc055efc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44dc055efc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44dc055efc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44dc055efc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44dc055ef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44dc055ef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44dc055ef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44dc055ef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44dc055ef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44dc055ef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44dc055ef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44dc055ef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44dc055efc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44dc055efc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44dc055efc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44dc055efc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44dc055efc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44dc055ef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abba-documentation.readthedocs.io/en/latest/installation/installation.html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BIOP/ijp-imagetoatlas/releases/latest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BIOP/qupath-extension-abba/releases/latest" TargetMode="External"/><Relationship Id="rId4" Type="http://schemas.openxmlformats.org/officeDocument/2006/relationships/hyperlink" Target="https://github.com/BIOP/qupath-extension-abba/releases/latest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6727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Registration workflow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editor:</a:t>
            </a:r>
            <a:r>
              <a:rPr lang="en"/>
              <a:t> 陳興彥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ABBA-adjust contrast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adjust the c</a:t>
            </a:r>
            <a:r>
              <a:rPr lang="en"/>
              <a:t>olor</a:t>
            </a:r>
            <a:r>
              <a:rPr lang="en"/>
              <a:t>, and the minimum and maximum display values for better contrast.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Appropriate contrast is essential for using deepSlice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2" title="fiji_slices_display_options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300" y="2039199"/>
            <a:ext cx="7993874" cy="293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ABBA-DeepSlice registration</a:t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ABBA支援一次對所有切片做對位，但這樣可能導致有偏轉的切片對位結果不好，若追求精準度建議一次一張做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Select slice</a:t>
            </a:r>
            <a:r>
              <a:rPr lang="en"/>
              <a:t> (每次選一張)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Register/Deepslice/Deepslice registration(Web)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425" y="3008849"/>
            <a:ext cx="4710724" cy="228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ABBA-DeepSlice registration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Drag the picture to the webpage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Submit and download the json result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Copy the result to the original folder</a:t>
            </a:r>
            <a:br>
              <a:rPr lang="en"/>
            </a:br>
            <a:r>
              <a:rPr lang="en"/>
              <a:t>and press OK</a:t>
            </a:r>
            <a:endParaRPr/>
          </a:p>
        </p:txBody>
      </p:sp>
      <p:pic>
        <p:nvPicPr>
          <p:cNvPr id="131" name="Google Shape;131;p24"/>
          <p:cNvPicPr preferRelativeResize="0"/>
          <p:nvPr/>
        </p:nvPicPr>
        <p:blipFill rotWithShape="1">
          <a:blip r:embed="rId3">
            <a:alphaModFix/>
          </a:blip>
          <a:srcRect b="0" l="9130" r="-9130" t="0"/>
          <a:stretch/>
        </p:blipFill>
        <p:spPr>
          <a:xfrm>
            <a:off x="4735800" y="1152475"/>
            <a:ext cx="4657350" cy="306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ABBA-DeepSlice registration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跑完後切片應跑到deepSlice預測的位置。若預測不好需選取切片手動拖拉至正確位置</a:t>
            </a:r>
            <a:endParaRPr b="1"/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45448"/>
            <a:ext cx="3858650" cy="2548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ABBA-Elastix registration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Select slice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Register/Affine/Elastix registration</a:t>
            </a:r>
            <a:endParaRPr/>
          </a:p>
        </p:txBody>
      </p:sp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341721"/>
            <a:ext cx="4602350" cy="24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ABBA-Elastix registration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</a:t>
            </a:r>
            <a:r>
              <a:rPr lang="en"/>
              <a:t>Register/Spline/Elastix registration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(Optional) 若希望Spline結果更好可以做兩次，第一次使用較少Number of control points along X (10)，第二次較多(25)。</a:t>
            </a:r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25" y="2473020"/>
            <a:ext cx="4163838" cy="242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5775" y="2473025"/>
            <a:ext cx="4151196" cy="242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ABBA-review</a:t>
            </a:r>
            <a:endParaRPr/>
          </a:p>
        </p:txBody>
      </p:sp>
      <p:sp>
        <p:nvSpPr>
          <p:cNvPr id="159" name="Google Shape;159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Right bar/Display&amp;Navigation/Modes/Review</a:t>
            </a:r>
            <a:r>
              <a:rPr lang="en"/>
              <a:t> 查看對位結果</a:t>
            </a:r>
            <a:endParaRPr/>
          </a:p>
        </p:txBody>
      </p:sp>
      <p:pic>
        <p:nvPicPr>
          <p:cNvPr id="160" name="Google Shape;16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7175" y="1572725"/>
            <a:ext cx="4624852" cy="3570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ABBA-export</a:t>
            </a:r>
            <a:endParaRPr/>
          </a:p>
        </p:txBody>
      </p:sp>
      <p:sp>
        <p:nvSpPr>
          <p:cNvPr id="166" name="Google Shape;166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若結果沒問題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Export/Qupath/Export registration to qupath project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匯出後即可重複上述步驟，開始對位下一片切片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若匯出前直接跑下一片對位會讓切片預測角度歪掉，造成結果不佳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registration to qupath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Qupath/Extensions/ABBA/Load Atlas Annotation into Open Image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273" y="1781100"/>
            <a:ext cx="4936524" cy="336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Cell detection</a:t>
            </a:r>
            <a:endParaRPr/>
          </a:p>
        </p:txBody>
      </p:sp>
      <p:sp>
        <p:nvSpPr>
          <p:cNvPr id="179" name="Google Shape;179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Left bar/Hierarchy/Root </a:t>
            </a:r>
            <a:r>
              <a:rPr lang="en"/>
              <a:t>選取root annotation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Top bar/Analyze/Cell detection/Cell detection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Threshold-判斷細胞門檻-根據圖片調整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Min/Max area-調整希望偵測細胞大小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25" y="2927175"/>
            <a:ext cx="3252774" cy="221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9898" y="0"/>
            <a:ext cx="330355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Char char="●"/>
            </a:pPr>
            <a:r>
              <a:rPr lang="en"/>
              <a:t>Installation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Char char="○"/>
            </a:pPr>
            <a:r>
              <a:rPr lang="en" sz="1400"/>
              <a:t>ABBA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Char char="○"/>
            </a:pPr>
            <a:r>
              <a:rPr lang="en"/>
              <a:t>QuPath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Char char="○"/>
            </a:pPr>
            <a:r>
              <a:rPr lang="en"/>
              <a:t>ABBA-Qupath extension</a:t>
            </a:r>
            <a:endParaRPr/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Char char="●"/>
            </a:pPr>
            <a:r>
              <a:rPr lang="en"/>
              <a:t>Registration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Char char="○"/>
            </a:pPr>
            <a:r>
              <a:rPr lang="en"/>
              <a:t>Create project, import images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Char char="○"/>
            </a:pPr>
            <a:r>
              <a:rPr lang="en"/>
              <a:t>ABBA</a:t>
            </a:r>
            <a:endParaRPr/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Char char="●"/>
            </a:pPr>
            <a:r>
              <a:rPr lang="en"/>
              <a:t>Analysis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Char char="○"/>
            </a:pPr>
            <a:r>
              <a:rPr lang="en"/>
              <a:t>Cell detection</a:t>
            </a:r>
            <a:endParaRPr/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Char char="○"/>
            </a:pPr>
            <a:r>
              <a:rPr lang="en"/>
              <a:t>Insert to hierarchy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Full tutorial documentation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Follow the official documentation as the primary reference; this ppt is for support.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 registration</a:t>
            </a:r>
            <a:endParaRPr/>
          </a:p>
        </p:txBody>
      </p:sp>
      <p:sp>
        <p:nvSpPr>
          <p:cNvPr id="187" name="Google Shape;18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Right bar</a:t>
            </a:r>
            <a:r>
              <a:rPr lang="en"/>
              <a:t>選取 Root annotation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Right click/delete object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keep descendant objects?-&gt;yes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</a:t>
            </a:r>
            <a:r>
              <a:rPr lang="en"/>
              <a:t>esult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由於qupath設計做cell detection會清除</a:t>
            </a:r>
            <a:br>
              <a:rPr lang="en"/>
            </a:br>
            <a:r>
              <a:rPr lang="en"/>
              <a:t>Annotation內部結構，必須將原本的</a:t>
            </a:r>
            <a:br>
              <a:rPr lang="en"/>
            </a:br>
            <a:r>
              <a:rPr lang="en"/>
              <a:t>annotation移除並重新load </a:t>
            </a:r>
            <a:endParaRPr/>
          </a:p>
        </p:txBody>
      </p:sp>
      <p:pic>
        <p:nvPicPr>
          <p:cNvPr id="188" name="Google Shape;1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7675" y="1031600"/>
            <a:ext cx="4476375" cy="3080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9" name="Google Shape;189;p32"/>
          <p:cNvCxnSpPr/>
          <p:nvPr/>
        </p:nvCxnSpPr>
        <p:spPr>
          <a:xfrm flipH="1" rot="10800000">
            <a:off x="1495525" y="2323300"/>
            <a:ext cx="2991000" cy="357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Rel</a:t>
            </a:r>
            <a:r>
              <a:rPr lang="en"/>
              <a:t>oad registration to qupath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3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Qupath/Extensions/ABBA/Load Atlas Annotation into Open Image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Objects/Select/select detections/select all detections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Object/Annotation/Insert into hierarchy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可看到右邊Hierarchy內出現各區細胞統計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96" name="Google Shape;1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700" y="2312500"/>
            <a:ext cx="6756452" cy="2831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Installation-ABBA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25763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three methods to control ABBA installation within Fiji: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Use standalone </a:t>
            </a:r>
            <a:r>
              <a:rPr lang="en"/>
              <a:t>Windows installer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automatic installer</a:t>
            </a:r>
            <a:endParaRPr u="sng"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4">
            <a:alphaModFix/>
          </a:blip>
          <a:srcRect b="0" l="0" r="-11111" t="0"/>
          <a:stretch/>
        </p:blipFill>
        <p:spPr>
          <a:xfrm>
            <a:off x="4103750" y="1771850"/>
            <a:ext cx="4208250" cy="29406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15"/>
          <p:cNvCxnSpPr/>
          <p:nvPr/>
        </p:nvCxnSpPr>
        <p:spPr>
          <a:xfrm rot="10800000">
            <a:off x="5394475" y="3970300"/>
            <a:ext cx="195900" cy="783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0" name="Google Shape;70;p15"/>
          <p:cNvSpPr txBox="1"/>
          <p:nvPr/>
        </p:nvSpPr>
        <p:spPr>
          <a:xfrm>
            <a:off x="5590375" y="4650200"/>
            <a:ext cx="21096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Download this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Installation-Qupath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https://qupath.github.io/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Installation-</a:t>
            </a:r>
            <a:r>
              <a:rPr lang="en"/>
              <a:t>Qupath</a:t>
            </a:r>
            <a:r>
              <a:rPr lang="en"/>
              <a:t> extension for ABBA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ABBA extension</a:t>
            </a:r>
            <a:endParaRPr/>
          </a:p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400"/>
              <a:t>download the latest </a:t>
            </a:r>
            <a:r>
              <a:rPr lang="en" sz="1400">
                <a:uFill>
                  <a:noFill/>
                </a:uFill>
                <a:hlinkClick r:id="rId4"/>
              </a:rPr>
              <a:t>ABBA extension</a:t>
            </a:r>
            <a:r>
              <a:rPr lang="en" sz="1400"/>
              <a:t> zip file (named qupath-extension-abba-x.y.z.zip);</a:t>
            </a:r>
            <a:endParaRPr sz="1400"/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400"/>
              <a:t>unzip it;</a:t>
            </a:r>
            <a:endParaRPr sz="1400"/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400"/>
              <a:t>Open Qupath; drag-and-drop the .jar files into QuPath’s main window;</a:t>
            </a:r>
            <a:endParaRPr sz="1200">
              <a:solidFill>
                <a:srgbClr val="404040"/>
              </a:solidFill>
              <a:highlight>
                <a:srgbClr val="FCFCFC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Qupath-Create project and import images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349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Qupath/File/Project/</a:t>
            </a:r>
            <a:r>
              <a:rPr lang="en"/>
              <a:t>Create project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Choose an empty folder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Drag and drop your images into the QuPath project.</a:t>
            </a:r>
            <a:endParaRPr/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50000"/>
              <a:buAutoNum type="arabicPeriod"/>
            </a:pPr>
            <a:r>
              <a:rPr lang="en"/>
              <a:t>Select Bio-Formats builder  for Image provider and click Import.</a:t>
            </a:r>
            <a:endParaRPr sz="1200">
              <a:solidFill>
                <a:srgbClr val="404040"/>
              </a:solidFill>
              <a:highlight>
                <a:srgbClr val="FCFCFC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 title="qupath_create_project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5550" y="1335325"/>
            <a:ext cx="4726026" cy="27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1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ABBA-Start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Start ABBA by searching in search bar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Fiji/Plugins/BIOP/Atlas/ABBA-ABBA start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Choose an atlas-&gt;allen_mouse_10um_java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Orientation-&gt;coronal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7803" y="987725"/>
            <a:ext cx="3675825" cy="374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ABBA-Import Qupath project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Import/Import</a:t>
            </a:r>
            <a:r>
              <a:rPr lang="en"/>
              <a:t> Qupath project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Go to the Qupath project folder and select project.qpproj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Initial axis position-&gt;0.01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Axis increment between slices-&gt;0.05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31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ABBA-Show Slices on the screen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9655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Ctrl+A to select all </a:t>
            </a:r>
            <a:r>
              <a:rPr lang="en"/>
              <a:t>Slices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Right bar/Slices Display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Click Vis. and Ch_0 to show all slices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1675" y="965525"/>
            <a:ext cx="3146199" cy="3854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21"/>
          <p:cNvCxnSpPr/>
          <p:nvPr/>
        </p:nvCxnSpPr>
        <p:spPr>
          <a:xfrm>
            <a:off x="4718000" y="1815975"/>
            <a:ext cx="2243100" cy="87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